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DM Sans Italics" charset="1" panose="00000000000000000000"/>
      <p:regular r:id="rId13"/>
    </p:embeddedFont>
    <p:embeddedFont>
      <p:font typeface="Now Bold" charset="1" panose="00000800000000000000"/>
      <p:regular r:id="rId14"/>
    </p:embeddedFont>
    <p:embeddedFont>
      <p:font typeface="DM Sans" charset="1" panose="00000000000000000000"/>
      <p:regular r:id="rId15"/>
    </p:embeddedFont>
    <p:embeddedFont>
      <p:font typeface="DM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790" y="393597"/>
            <a:ext cx="4685560" cy="1153087"/>
          </a:xfrm>
          <a:custGeom>
            <a:avLst/>
            <a:gdLst/>
            <a:ahLst/>
            <a:cxnLst/>
            <a:rect r="r" b="b" t="t" l="l"/>
            <a:pathLst>
              <a:path h="1153087" w="4685560">
                <a:moveTo>
                  <a:pt x="0" y="0"/>
                </a:moveTo>
                <a:lnTo>
                  <a:pt x="4685560" y="0"/>
                </a:lnTo>
                <a:lnTo>
                  <a:pt x="4685560" y="1153087"/>
                </a:lnTo>
                <a:lnTo>
                  <a:pt x="0" y="115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920991"/>
            <a:ext cx="7508234" cy="132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875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Integrantes: David Luengo</a:t>
            </a:r>
          </a:p>
          <a:p>
            <a:pPr algn="l">
              <a:lnSpc>
                <a:spcPts val="3536"/>
              </a:lnSpc>
            </a:pPr>
            <a:r>
              <a:rPr lang="en-US" sz="2875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                   Diego Lezana </a:t>
            </a:r>
          </a:p>
          <a:p>
            <a:pPr algn="l" marL="0" indent="0" lvl="0">
              <a:lnSpc>
                <a:spcPts val="3536"/>
              </a:lnSpc>
              <a:spcBef>
                <a:spcPct val="0"/>
              </a:spcBef>
            </a:pPr>
            <a:r>
              <a:rPr lang="en-US" sz="2875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                   Vicente Basaure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39861"/>
            <a:ext cx="8115300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PROYECTO EDUADMIN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6103769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293198" y="5867099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4440495" y="742342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 strike="noStrike" u="non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CONTENIDO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33964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Contexto del proyecto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54501" y="6008858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40495" y="7575820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 Relacional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Justificación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t="0" r="-7343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428353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CONTEXTO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2536" y="1884828"/>
            <a:ext cx="11489632" cy="790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 PROYECTO CONSISTE EN DESARROLLAR UNA PÁGINA WEB PARA GESTIONAR LAS LABORES DE UN COLEGIO. LA PAGINA WEB PERMITIRÁ A LOS PADRES Y ALUMNOS VER :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FINANCIERA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DUEDAS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RECOLECCION DE FONDOS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ACADEMICA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CONSULTAR NOTAS ACADEMICAS DEL ALUMNO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REGISTRO DE ASISTENCIA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COMUNICACION Y NOTIFICACION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NOTIFICACION EN TIEMPO REAL EN CASO DE RIESGOS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 Y ACCESIBILIDAD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 DE ACCESOS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ASIGANCION DE ROLES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INTERFAZ INTUITIVA </a:t>
            </a:r>
          </a:p>
          <a:p>
            <a:pPr algn="l" marL="0" indent="0" lvl="0">
              <a:lnSpc>
                <a:spcPts val="3122"/>
              </a:lnSpc>
              <a:spcBef>
                <a:spcPct val="0"/>
              </a:spcBef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504398" y="-248842"/>
            <a:ext cx="15415456" cy="10535842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57802" y="4623717"/>
            <a:ext cx="1142373" cy="114237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462405" y="4837652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257802" y="6283329"/>
            <a:ext cx="1142373" cy="11423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536185" y="6519709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07962" y="342083"/>
            <a:ext cx="1563633" cy="1563633"/>
          </a:xfrm>
          <a:custGeom>
            <a:avLst/>
            <a:gdLst/>
            <a:ahLst/>
            <a:cxnLst/>
            <a:rect r="r" b="b" t="t" l="l"/>
            <a:pathLst>
              <a:path h="1563633" w="1563633">
                <a:moveTo>
                  <a:pt x="0" y="0"/>
                </a:moveTo>
                <a:lnTo>
                  <a:pt x="1563632" y="0"/>
                </a:lnTo>
                <a:lnTo>
                  <a:pt x="1563632" y="1563633"/>
                </a:lnTo>
                <a:lnTo>
                  <a:pt x="0" y="15636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61182" y="1905716"/>
            <a:ext cx="8457192" cy="100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JUSTIFICACION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15927" y="4812855"/>
            <a:ext cx="4402447" cy="68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3"/>
              </a:lnSpc>
              <a:spcBef>
                <a:spcPct val="0"/>
              </a:spcBef>
            </a:pPr>
            <a:r>
              <a:rPr lang="en-US" sz="4074">
                <a:solidFill>
                  <a:srgbClr val="CFF4FF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 de salas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15927" y="6120043"/>
            <a:ext cx="4402447" cy="139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3"/>
              </a:lnSpc>
              <a:spcBef>
                <a:spcPct val="0"/>
              </a:spcBef>
            </a:pPr>
            <a:r>
              <a:rPr lang="en-US" sz="4074">
                <a:solidFill>
                  <a:srgbClr val="CFF4FF"/>
                </a:solidFill>
                <a:latin typeface="DM Sans Bold"/>
                <a:ea typeface="DM Sans Bold"/>
                <a:cs typeface="DM Sans Bold"/>
                <a:sym typeface="DM Sans Bold"/>
              </a:rPr>
              <a:t>Administración de tesorería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613" y="1137119"/>
            <a:ext cx="16862775" cy="8778281"/>
          </a:xfrm>
          <a:custGeom>
            <a:avLst/>
            <a:gdLst/>
            <a:ahLst/>
            <a:cxnLst/>
            <a:rect r="r" b="b" t="t" l="l"/>
            <a:pathLst>
              <a:path h="8778281" w="16862775">
                <a:moveTo>
                  <a:pt x="0" y="0"/>
                </a:moveTo>
                <a:lnTo>
                  <a:pt x="16862774" y="0"/>
                </a:lnTo>
                <a:lnTo>
                  <a:pt x="16862774" y="8778280"/>
                </a:lnTo>
                <a:lnTo>
                  <a:pt x="0" y="877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75" r="0" b="-98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7654" y="257274"/>
            <a:ext cx="7022753" cy="77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1"/>
              </a:lnSpc>
              <a:spcBef>
                <a:spcPct val="0"/>
              </a:spcBef>
            </a:pPr>
            <a:r>
              <a:rPr lang="en-US" sz="45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Modelo de base de datos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557312" y="6363602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20912" y="3178792"/>
            <a:ext cx="1161794" cy="1161794"/>
          </a:xfrm>
          <a:custGeom>
            <a:avLst/>
            <a:gdLst/>
            <a:ahLst/>
            <a:cxnLst/>
            <a:rect r="r" b="b" t="t" l="l"/>
            <a:pathLst>
              <a:path h="1161794" w="1161794">
                <a:moveTo>
                  <a:pt x="0" y="0"/>
                </a:moveTo>
                <a:lnTo>
                  <a:pt x="1161794" y="0"/>
                </a:lnTo>
                <a:lnTo>
                  <a:pt x="1161794" y="1161794"/>
                </a:lnTo>
                <a:lnTo>
                  <a:pt x="0" y="1161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59185" y="4713884"/>
            <a:ext cx="1178732" cy="1172303"/>
          </a:xfrm>
          <a:custGeom>
            <a:avLst/>
            <a:gdLst/>
            <a:ahLst/>
            <a:cxnLst/>
            <a:rect r="r" b="b" t="t" l="l"/>
            <a:pathLst>
              <a:path h="1172303" w="1178732">
                <a:moveTo>
                  <a:pt x="0" y="0"/>
                </a:moveTo>
                <a:lnTo>
                  <a:pt x="1178732" y="0"/>
                </a:lnTo>
                <a:lnTo>
                  <a:pt x="1178732" y="1172303"/>
                </a:lnTo>
                <a:lnTo>
                  <a:pt x="0" y="1172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00550" y="7830349"/>
            <a:ext cx="1137367" cy="1284501"/>
          </a:xfrm>
          <a:custGeom>
            <a:avLst/>
            <a:gdLst/>
            <a:ahLst/>
            <a:cxnLst/>
            <a:rect r="r" b="b" t="t" l="l"/>
            <a:pathLst>
              <a:path h="1284501" w="1137367">
                <a:moveTo>
                  <a:pt x="0" y="0"/>
                </a:moveTo>
                <a:lnTo>
                  <a:pt x="1137367" y="0"/>
                </a:lnTo>
                <a:lnTo>
                  <a:pt x="1137367" y="1284501"/>
                </a:lnTo>
                <a:lnTo>
                  <a:pt x="0" y="1284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24056" y="1660158"/>
            <a:ext cx="75199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BASE RELACIONAL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9686" t="0" r="-1968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3104291"/>
            <a:ext cx="10821834" cy="12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3"/>
              </a:lnSpc>
              <a:spcBef>
                <a:spcPct val="0"/>
              </a:spcBef>
            </a:pPr>
            <a:r>
              <a:rPr lang="en-US" sz="8127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 A TODOS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DAGN3NmiNZ4</dc:identifier>
  <dcterms:modified xsi:type="dcterms:W3CDTF">2011-08-01T06:04:30Z</dcterms:modified>
  <cp:revision>1</cp:revision>
  <dc:title>Capstone 002D</dc:title>
</cp:coreProperties>
</file>